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62" r:id="rId4"/>
    <p:sldId id="263" r:id="rId5"/>
    <p:sldId id="265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48" y="30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58362C6-A613-4738-801C-4D8AF97ADE02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AFF98BA-86D8-4033-BC2D-9776A7148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8362C6-A613-4738-801C-4D8AF97ADE02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F98BA-86D8-4033-BC2D-9776A7148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58362C6-A613-4738-801C-4D8AF97ADE02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AFF98BA-86D8-4033-BC2D-9776A7148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8362C6-A613-4738-801C-4D8AF97ADE02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F98BA-86D8-4033-BC2D-9776A7148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58362C6-A613-4738-801C-4D8AF97ADE02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AFF98BA-86D8-4033-BC2D-9776A7148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8362C6-A613-4738-801C-4D8AF97ADE02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F98BA-86D8-4033-BC2D-9776A7148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8362C6-A613-4738-801C-4D8AF97ADE02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F98BA-86D8-4033-BC2D-9776A7148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8362C6-A613-4738-801C-4D8AF97ADE02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F98BA-86D8-4033-BC2D-9776A7148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58362C6-A613-4738-801C-4D8AF97ADE02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F98BA-86D8-4033-BC2D-9776A7148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8362C6-A613-4738-801C-4D8AF97ADE02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F98BA-86D8-4033-BC2D-9776A7148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8362C6-A613-4738-801C-4D8AF97ADE02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F98BA-86D8-4033-BC2D-9776A71488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58362C6-A613-4738-801C-4D8AF97ADE02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AFF98BA-86D8-4033-BC2D-9776A7148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.png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9.png"/><Relationship Id="rId2" Type="http://schemas.openxmlformats.org/officeDocument/2006/relationships/audio" Target="file:///C:\Users\Sal\AppData\Local\Microsoft\Windows\Temporary%20Internet%20Files\Content.IE5\4LDI7ZGB\MSj03885380000%5b1%5d.wav" TargetMode="External"/><Relationship Id="rId1" Type="http://schemas.openxmlformats.org/officeDocument/2006/relationships/audio" Target="../media/audio3.wav"/><Relationship Id="rId6" Type="http://schemas.openxmlformats.org/officeDocument/2006/relationships/image" Target="../media/image8.png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5" Type="http://schemas.openxmlformats.org/officeDocument/2006/relationships/image" Target="../media/image12.png"/><Relationship Id="rId4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Parts of speech:</a:t>
            </a:r>
            <a:br>
              <a:rPr lang="en-US" sz="4800" dirty="0" smtClean="0"/>
            </a:br>
            <a:r>
              <a:rPr lang="en-US" sz="4800" dirty="0" smtClean="0"/>
              <a:t>adjectives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Lopez/Medrano</a:t>
            </a:r>
          </a:p>
          <a:p>
            <a:r>
              <a:rPr lang="en-US" sz="2800" dirty="0" smtClean="0"/>
              <a:t>English 5-6</a:t>
            </a:r>
            <a:endParaRPr lang="en-US" sz="28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ADJECTIVE – describes, identifies, or quantifies nouns or pronouns</a:t>
            </a:r>
          </a:p>
          <a:p>
            <a:pPr lvl="1"/>
            <a:r>
              <a:rPr lang="en-US" sz="2800" dirty="0" smtClean="0"/>
              <a:t>Examples</a:t>
            </a:r>
          </a:p>
          <a:p>
            <a:pPr lvl="2"/>
            <a:r>
              <a:rPr lang="en-US" sz="2800" dirty="0" smtClean="0"/>
              <a:t>What color is the frog?</a:t>
            </a:r>
          </a:p>
          <a:p>
            <a:pPr lvl="3"/>
            <a:r>
              <a:rPr lang="en-US" sz="2800" dirty="0" smtClean="0"/>
              <a:t>Green</a:t>
            </a:r>
          </a:p>
          <a:p>
            <a:pPr lvl="2"/>
            <a:r>
              <a:rPr lang="en-US" sz="2800" dirty="0" smtClean="0"/>
              <a:t>How much money is it?</a:t>
            </a:r>
          </a:p>
          <a:p>
            <a:pPr lvl="3"/>
            <a:r>
              <a:rPr lang="en-US" sz="2800" dirty="0" smtClean="0"/>
              <a:t>25 cents</a:t>
            </a:r>
          </a:p>
          <a:p>
            <a:pPr lvl="3">
              <a:buNone/>
            </a:pPr>
            <a:endParaRPr lang="en-US" sz="2800" dirty="0" smtClean="0"/>
          </a:p>
          <a:p>
            <a:pPr lvl="2"/>
            <a:endParaRPr lang="en-US" sz="2800" dirty="0" smtClean="0"/>
          </a:p>
          <a:p>
            <a:pPr lvl="2"/>
            <a:endParaRPr lang="en-US" sz="2800" dirty="0" smtClean="0"/>
          </a:p>
          <a:p>
            <a:pPr lvl="2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098" name="Picture 2" descr="C:\Users\Sal\AppData\Local\Microsoft\Windows\Temporary Internet Files\Content.IE5\ZKPYCHW7\MMAG00182_0000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2362200"/>
            <a:ext cx="1533525" cy="1657350"/>
          </a:xfrm>
          <a:prstGeom prst="rect">
            <a:avLst/>
          </a:prstGeom>
          <a:noFill/>
        </p:spPr>
      </p:pic>
      <p:pic>
        <p:nvPicPr>
          <p:cNvPr id="4099" name="Picture 3" descr="C:\Users\Sal\AppData\Local\Microsoft\Windows\Temporary Internet Files\Content.IE5\ZKPYCHW7\MMj01892560000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4572000"/>
            <a:ext cx="1066800" cy="1066800"/>
          </a:xfrm>
          <a:prstGeom prst="rect">
            <a:avLst/>
          </a:prstGeom>
          <a:noFill/>
        </p:spPr>
      </p:pic>
      <p:pic>
        <p:nvPicPr>
          <p:cNvPr id="6" name="MSj03884590000[1].wav">
            <a:hlinkClick r:id="" action="ppaction://media"/>
          </p:cNvPr>
          <p:cNvPicPr>
            <a:picLocks noRot="1" noChangeAspect="1"/>
          </p:cNvPicPr>
          <p:nvPr>
            <a:wavAudioFile r:embed="rId1" name="MSj03884590000[1].wav"/>
          </p:nvPr>
        </p:nvPicPr>
        <p:blipFill>
          <a:blip r:embed="rId6" cstate="print"/>
          <a:stretch>
            <a:fillRect/>
          </a:stretch>
        </p:blipFill>
        <p:spPr>
          <a:xfrm>
            <a:off x="8382000" y="3505200"/>
            <a:ext cx="304800" cy="304800"/>
          </a:xfrm>
          <a:prstGeom prst="rect">
            <a:avLst/>
          </a:prstGeom>
        </p:spPr>
      </p:pic>
      <p:pic>
        <p:nvPicPr>
          <p:cNvPr id="8" name="MSj03885450000[1].wav">
            <a:hlinkClick r:id="" action="ppaction://media"/>
          </p:cNvPr>
          <p:cNvPicPr>
            <a:picLocks noRot="1" noChangeAspect="1"/>
          </p:cNvPicPr>
          <p:nvPr>
            <a:wavAudioFile r:embed="rId2" name="MSj03885450000[1].wav"/>
          </p:nvPr>
        </p:nvPicPr>
        <p:blipFill>
          <a:blip r:embed="rId7" cstate="print"/>
          <a:stretch>
            <a:fillRect/>
          </a:stretch>
        </p:blipFill>
        <p:spPr>
          <a:xfrm>
            <a:off x="8305800" y="5029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460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3" dur="1356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>
                <p:cTn id="6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Types of adjectives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There are 4 types of adjectives that each serve their own purpose</a:t>
            </a:r>
          </a:p>
          <a:p>
            <a:pPr lvl="1">
              <a:buNone/>
            </a:pPr>
            <a:r>
              <a:rPr lang="en-US" sz="3200" dirty="0" smtClean="0"/>
              <a:t>(1) </a:t>
            </a:r>
            <a:r>
              <a:rPr lang="en-US" sz="3200" u="sng" dirty="0" smtClean="0"/>
              <a:t>Possessive</a:t>
            </a:r>
          </a:p>
          <a:p>
            <a:pPr lvl="1">
              <a:buNone/>
            </a:pPr>
            <a:r>
              <a:rPr lang="en-US" sz="3200" dirty="0" smtClean="0"/>
              <a:t>(2) </a:t>
            </a:r>
            <a:r>
              <a:rPr lang="en-US" sz="3200" u="sng" dirty="0" smtClean="0"/>
              <a:t>Demonstrative</a:t>
            </a:r>
          </a:p>
          <a:p>
            <a:pPr lvl="1">
              <a:buNone/>
            </a:pPr>
            <a:r>
              <a:rPr lang="en-US" sz="3200" dirty="0" smtClean="0"/>
              <a:t>(3) </a:t>
            </a:r>
            <a:r>
              <a:rPr lang="en-US" sz="3200" u="sng" dirty="0" smtClean="0"/>
              <a:t>Interrogative</a:t>
            </a:r>
          </a:p>
          <a:p>
            <a:pPr lvl="1">
              <a:buNone/>
            </a:pPr>
            <a:r>
              <a:rPr lang="en-US" sz="3200" dirty="0" smtClean="0"/>
              <a:t>(4) </a:t>
            </a:r>
            <a:r>
              <a:rPr lang="en-US" sz="3200" u="sng" dirty="0" smtClean="0"/>
              <a:t>Indefinite</a:t>
            </a:r>
            <a:endParaRPr lang="en-US" sz="3200" u="sng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Possessive  and demonstrative 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7696200" cy="4953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(1) </a:t>
            </a:r>
            <a:r>
              <a:rPr lang="en-US" u="sng" dirty="0" smtClean="0"/>
              <a:t>POSSESSIVE</a:t>
            </a:r>
            <a:r>
              <a:rPr lang="en-US" dirty="0" smtClean="0"/>
              <a:t> ADJECTIVES – describe the </a:t>
            </a:r>
            <a:r>
              <a:rPr lang="en-US" u="sng" dirty="0" smtClean="0"/>
              <a:t>ownership</a:t>
            </a:r>
            <a:r>
              <a:rPr lang="en-US" dirty="0" smtClean="0"/>
              <a:t> of a noun or pronoun</a:t>
            </a:r>
          </a:p>
          <a:p>
            <a:pPr lvl="1"/>
            <a:r>
              <a:rPr lang="en-US" dirty="0" smtClean="0"/>
              <a:t>These are the possessive adjectives: </a:t>
            </a:r>
          </a:p>
          <a:p>
            <a:pPr lvl="2"/>
            <a:r>
              <a:rPr lang="en-US" u="sng" dirty="0" smtClean="0"/>
              <a:t>my, your, his, her, its, our, their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dirty="0" smtClean="0"/>
              <a:t>My Phone</a:t>
            </a:r>
          </a:p>
          <a:p>
            <a:pPr lvl="2"/>
            <a:r>
              <a:rPr lang="en-US" dirty="0" smtClean="0"/>
              <a:t>His Hair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(2) </a:t>
            </a:r>
            <a:r>
              <a:rPr lang="en-US" u="sng" dirty="0" smtClean="0"/>
              <a:t>DEMONSTRATIVE</a:t>
            </a:r>
            <a:r>
              <a:rPr lang="en-US" dirty="0" smtClean="0"/>
              <a:t> ADJECTIVES </a:t>
            </a:r>
            <a:r>
              <a:rPr lang="en-US" dirty="0" smtClean="0"/>
              <a:t>describe which exact noun we are discussing:</a:t>
            </a:r>
            <a:endParaRPr lang="en-US" dirty="0" smtClean="0"/>
          </a:p>
          <a:p>
            <a:pPr lvl="1"/>
            <a:r>
              <a:rPr lang="en-US" u="sng" dirty="0" smtClean="0"/>
              <a:t>This, these, that, those, and what</a:t>
            </a:r>
          </a:p>
          <a:p>
            <a:pPr lvl="1"/>
            <a:r>
              <a:rPr lang="en-US" dirty="0" smtClean="0"/>
              <a:t> Examples:</a:t>
            </a:r>
          </a:p>
          <a:p>
            <a:pPr lvl="2"/>
            <a:r>
              <a:rPr lang="en-US" dirty="0" smtClean="0"/>
              <a:t>This apartment</a:t>
            </a:r>
          </a:p>
          <a:p>
            <a:pPr lvl="2"/>
            <a:r>
              <a:rPr lang="en-US" dirty="0" smtClean="0"/>
              <a:t>Those shoes</a:t>
            </a:r>
          </a:p>
        </p:txBody>
      </p:sp>
      <p:pic>
        <p:nvPicPr>
          <p:cNvPr id="1026" name="Picture 2" descr="C:\Users\Sal\AppData\Local\Microsoft\Windows\Temporary Internet Files\Content.IE5\EE74NCJW\MMj02835760000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2743200"/>
            <a:ext cx="1905000" cy="1987827"/>
          </a:xfrm>
          <a:prstGeom prst="rect">
            <a:avLst/>
          </a:prstGeom>
          <a:noFill/>
        </p:spPr>
      </p:pic>
      <p:pic>
        <p:nvPicPr>
          <p:cNvPr id="1027" name="Picture 3" descr="C:\Users\Sal\AppData\Local\Microsoft\Windows\Temporary Internet Files\Content.IE5\4LDI7ZGB\MMj02362130000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5867400"/>
            <a:ext cx="4193628" cy="457200"/>
          </a:xfrm>
          <a:prstGeom prst="rect">
            <a:avLst/>
          </a:prstGeom>
          <a:noFill/>
        </p:spPr>
      </p:pic>
      <p:pic>
        <p:nvPicPr>
          <p:cNvPr id="6" name="ELPHRG01.wav">
            <a:hlinkClick r:id="" action="ppaction://media"/>
          </p:cNvPr>
          <p:cNvPicPr>
            <a:picLocks noRot="1" noChangeAspect="1"/>
          </p:cNvPicPr>
          <p:nvPr>
            <a:wavAudioFile r:embed="rId1" name="ELPHRG01.wav"/>
          </p:nvPr>
        </p:nvPicPr>
        <p:blipFill>
          <a:blip r:embed="rId6" cstate="print"/>
          <a:stretch>
            <a:fillRect/>
          </a:stretch>
        </p:blipFill>
        <p:spPr>
          <a:xfrm>
            <a:off x="8610600" y="3657600"/>
            <a:ext cx="304800" cy="304800"/>
          </a:xfrm>
          <a:prstGeom prst="rect">
            <a:avLst/>
          </a:prstGeom>
        </p:spPr>
      </p:pic>
      <p:pic>
        <p:nvPicPr>
          <p:cNvPr id="7" name="MSj03885380000[1]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 cstate="print"/>
          <a:stretch>
            <a:fillRect/>
          </a:stretch>
        </p:blipFill>
        <p:spPr>
          <a:xfrm>
            <a:off x="8458200" y="6019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" dur="399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3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3" dur="1897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>
                <p:cTn id="8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Interrogative and Indefinite 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(3) </a:t>
            </a:r>
            <a:r>
              <a:rPr lang="en-US" u="sng" dirty="0" smtClean="0"/>
              <a:t>INTERROGATIVE</a:t>
            </a:r>
            <a:r>
              <a:rPr lang="en-US" dirty="0" smtClean="0"/>
              <a:t> ADJECTIVES </a:t>
            </a:r>
            <a:r>
              <a:rPr lang="en-US" dirty="0" smtClean="0"/>
              <a:t>modify nouns that are in a question:</a:t>
            </a:r>
            <a:endParaRPr lang="en-US" dirty="0" smtClean="0"/>
          </a:p>
          <a:p>
            <a:pPr lvl="1"/>
            <a:r>
              <a:rPr lang="en-US" u="sng" dirty="0" smtClean="0"/>
              <a:t>Which</a:t>
            </a:r>
            <a:r>
              <a:rPr lang="en-US" dirty="0" smtClean="0"/>
              <a:t> or </a:t>
            </a:r>
            <a:r>
              <a:rPr lang="en-US" u="sng" dirty="0" smtClean="0"/>
              <a:t>What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dirty="0" smtClean="0"/>
              <a:t>Which </a:t>
            </a:r>
            <a:r>
              <a:rPr lang="en-US" dirty="0" err="1" smtClean="0"/>
              <a:t>tv</a:t>
            </a:r>
            <a:endParaRPr lang="en-US" dirty="0" smtClean="0"/>
          </a:p>
          <a:p>
            <a:pPr lvl="2"/>
            <a:r>
              <a:rPr lang="en-US" dirty="0" smtClean="0"/>
              <a:t>What book</a:t>
            </a:r>
          </a:p>
          <a:p>
            <a:pPr lvl="2"/>
            <a:endParaRPr lang="en-US" dirty="0" smtClean="0"/>
          </a:p>
          <a:p>
            <a:pPr>
              <a:buNone/>
            </a:pPr>
            <a:r>
              <a:rPr lang="en-US" dirty="0" smtClean="0"/>
              <a:t>(4) </a:t>
            </a:r>
            <a:r>
              <a:rPr lang="en-US" u="sng" dirty="0" smtClean="0"/>
              <a:t>INDEFINITE</a:t>
            </a:r>
            <a:r>
              <a:rPr lang="en-US" dirty="0" smtClean="0"/>
              <a:t> ADJECTIVES – </a:t>
            </a:r>
            <a:r>
              <a:rPr lang="en-US" u="sng" dirty="0" smtClean="0"/>
              <a:t>clarify</a:t>
            </a:r>
            <a:r>
              <a:rPr lang="en-US" dirty="0" smtClean="0"/>
              <a:t> an </a:t>
            </a:r>
            <a:r>
              <a:rPr lang="en-US" u="sng" dirty="0" smtClean="0"/>
              <a:t>amount</a:t>
            </a:r>
            <a:r>
              <a:rPr lang="en-US" dirty="0" smtClean="0"/>
              <a:t> of the particular noun or pronoun</a:t>
            </a:r>
          </a:p>
          <a:p>
            <a:pPr lvl="1"/>
            <a:r>
              <a:rPr lang="en-US" u="sng" dirty="0" smtClean="0"/>
              <a:t>Many, few, some, any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dirty="0" smtClean="0"/>
              <a:t>Many dogs</a:t>
            </a:r>
          </a:p>
          <a:p>
            <a:pPr lvl="2"/>
            <a:r>
              <a:rPr lang="en-US" dirty="0" smtClean="0"/>
              <a:t>Some air</a:t>
            </a:r>
            <a:endParaRPr lang="en-US" dirty="0"/>
          </a:p>
        </p:txBody>
      </p:sp>
      <p:pic>
        <p:nvPicPr>
          <p:cNvPr id="2050" name="Picture 2" descr="C:\Users\Sal\AppData\Local\Microsoft\Windows\Temporary Internet Files\Content.IE5\SJJ07VRJ\MMj0336366000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286000"/>
            <a:ext cx="1447800" cy="1447800"/>
          </a:xfrm>
          <a:prstGeom prst="rect">
            <a:avLst/>
          </a:prstGeom>
          <a:noFill/>
        </p:spPr>
      </p:pic>
      <p:pic>
        <p:nvPicPr>
          <p:cNvPr id="2054" name="Picture 6" descr="C:\Users\Sal\AppData\Local\Microsoft\Windows\Temporary Internet Files\Content.IE5\4LDI7ZGB\MMj02362710000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5105400"/>
            <a:ext cx="1905000" cy="1387929"/>
          </a:xfrm>
          <a:prstGeom prst="rect">
            <a:avLst/>
          </a:prstGeom>
          <a:noFill/>
        </p:spPr>
      </p:pic>
      <p:pic>
        <p:nvPicPr>
          <p:cNvPr id="10" name="MSj03884500000[1].wav">
            <a:hlinkClick r:id="" action="ppaction://media"/>
          </p:cNvPr>
          <p:cNvPicPr>
            <a:picLocks noRot="1" noChangeAspect="1"/>
          </p:cNvPicPr>
          <p:nvPr>
            <a:wavAudioFile r:embed="rId1" name="MSj03884500000[1].wav"/>
          </p:nvPr>
        </p:nvPicPr>
        <p:blipFill>
          <a:blip r:embed="rId5" cstate="print"/>
          <a:stretch>
            <a:fillRect/>
          </a:stretch>
        </p:blipFill>
        <p:spPr>
          <a:xfrm>
            <a:off x="8458200" y="6019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5" dur="2982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70" decel="100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770" decel="100000"/>
                                        <p:tgtEl>
                                          <p:spTgt spid="20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Choose the correct category!!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152400" y="1711840"/>
            <a:ext cx="4026408" cy="4993760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PART A</a:t>
            </a:r>
            <a:r>
              <a:rPr lang="en-US" dirty="0" smtClean="0"/>
              <a:t>: State whether the following </a:t>
            </a:r>
            <a:r>
              <a:rPr lang="en-US" dirty="0" smtClean="0"/>
              <a:t>Adjectives </a:t>
            </a:r>
            <a:r>
              <a:rPr lang="en-US" dirty="0" smtClean="0"/>
              <a:t>in the phrase </a:t>
            </a:r>
            <a:r>
              <a:rPr lang="en-US" dirty="0" smtClean="0"/>
              <a:t>are: </a:t>
            </a:r>
            <a:endParaRPr lang="en-US" dirty="0" smtClean="0"/>
          </a:p>
          <a:p>
            <a:pPr algn="ctr">
              <a:buNone/>
            </a:pPr>
            <a:r>
              <a:rPr lang="en-US" u="sng" dirty="0" smtClean="0"/>
              <a:t>POSSESSIVE</a:t>
            </a:r>
            <a:r>
              <a:rPr lang="en-US" dirty="0" smtClean="0"/>
              <a:t> or </a:t>
            </a:r>
            <a:r>
              <a:rPr lang="en-US" u="sng" dirty="0" smtClean="0"/>
              <a:t>DEMONSTRATIVE</a:t>
            </a:r>
            <a:endParaRPr lang="en-US" u="sng" dirty="0" smtClean="0"/>
          </a:p>
          <a:p>
            <a:pPr marL="749808" lvl="1" indent="-457200">
              <a:buFont typeface="+mj-lt"/>
              <a:buAutoNum type="arabicPeriod"/>
            </a:pPr>
            <a:r>
              <a:rPr lang="en-US" sz="2400" u="sng" dirty="0" smtClean="0"/>
              <a:t>My</a:t>
            </a:r>
            <a:r>
              <a:rPr lang="en-US" sz="2400" dirty="0" smtClean="0"/>
              <a:t> ball </a:t>
            </a:r>
            <a:endParaRPr lang="en-US" sz="2400" dirty="0" smtClean="0"/>
          </a:p>
          <a:p>
            <a:pPr marL="749808" lvl="1" indent="-457200">
              <a:buFont typeface="+mj-lt"/>
              <a:buAutoNum type="arabicPeriod"/>
            </a:pPr>
            <a:r>
              <a:rPr lang="en-US" sz="2400" u="sng" dirty="0" smtClean="0"/>
              <a:t>This</a:t>
            </a:r>
            <a:r>
              <a:rPr lang="en-US" sz="2400" dirty="0" smtClean="0"/>
              <a:t> job</a:t>
            </a:r>
            <a:endParaRPr lang="en-US" sz="2400" dirty="0" smtClean="0"/>
          </a:p>
          <a:p>
            <a:pPr marL="749808" lvl="1" indent="-457200">
              <a:buFont typeface="+mj-lt"/>
              <a:buAutoNum type="arabicPeriod"/>
            </a:pPr>
            <a:r>
              <a:rPr lang="en-US" sz="2400" u="sng" dirty="0" smtClean="0"/>
              <a:t>That</a:t>
            </a:r>
            <a:r>
              <a:rPr lang="en-US" sz="2400" dirty="0" smtClean="0"/>
              <a:t> new dress</a:t>
            </a:r>
            <a:endParaRPr lang="en-US" sz="2400" dirty="0" smtClean="0"/>
          </a:p>
          <a:p>
            <a:pPr marL="749808" lvl="1" indent="-457200">
              <a:buFont typeface="+mj-lt"/>
              <a:buAutoNum type="arabicPeriod"/>
            </a:pPr>
            <a:r>
              <a:rPr lang="en-US" sz="2400" u="sng" dirty="0" smtClean="0"/>
              <a:t>Her</a:t>
            </a:r>
            <a:r>
              <a:rPr lang="en-US" sz="2400" dirty="0" smtClean="0"/>
              <a:t> home</a:t>
            </a:r>
            <a:endParaRPr lang="en-US" sz="2400" dirty="0" smtClean="0"/>
          </a:p>
          <a:p>
            <a:pPr marL="749808" lvl="1" indent="-457200">
              <a:buFont typeface="+mj-lt"/>
              <a:buAutoNum type="arabicPeriod"/>
            </a:pPr>
            <a:r>
              <a:rPr lang="en-US" sz="2400" u="sng" dirty="0" smtClean="0"/>
              <a:t>Our</a:t>
            </a:r>
            <a:r>
              <a:rPr lang="en-US" sz="2400" dirty="0" smtClean="0"/>
              <a:t> new car</a:t>
            </a:r>
            <a:endParaRPr lang="en-US" sz="2400" dirty="0" smtClean="0"/>
          </a:p>
          <a:p>
            <a:pPr marL="749808" lvl="1" indent="-457200">
              <a:buFont typeface="+mj-lt"/>
              <a:buAutoNum type="arabicPeriod"/>
            </a:pPr>
            <a:r>
              <a:rPr lang="en-US" sz="2400" u="sng" dirty="0" smtClean="0"/>
              <a:t>What</a:t>
            </a:r>
            <a:r>
              <a:rPr lang="en-US" sz="2400" dirty="0" smtClean="0"/>
              <a:t> investment</a:t>
            </a:r>
            <a:endParaRPr lang="en-US" sz="2400" dirty="0" smtClean="0"/>
          </a:p>
          <a:p>
            <a:pPr marL="749808" lvl="1" indent="-457200">
              <a:buFont typeface="+mj-lt"/>
              <a:buAutoNum type="arabicPeriod"/>
            </a:pPr>
            <a:r>
              <a:rPr lang="en-US" sz="2400" u="sng" dirty="0" smtClean="0"/>
              <a:t>Your</a:t>
            </a:r>
            <a:r>
              <a:rPr lang="en-US" sz="2400" dirty="0" smtClean="0"/>
              <a:t> dog</a:t>
            </a:r>
            <a:endParaRPr lang="en-US" sz="2400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898392" cy="4993760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PART B</a:t>
            </a:r>
            <a:r>
              <a:rPr lang="en-US" dirty="0" smtClean="0"/>
              <a:t>: </a:t>
            </a:r>
            <a:r>
              <a:rPr lang="en-US" dirty="0"/>
              <a:t>State whether the following Adjectives in the phrase are: </a:t>
            </a:r>
          </a:p>
          <a:p>
            <a:pPr algn="ctr">
              <a:buNone/>
            </a:pPr>
            <a:r>
              <a:rPr lang="en-US" u="sng" dirty="0" smtClean="0"/>
              <a:t>INTERROGATIVE </a:t>
            </a:r>
            <a:r>
              <a:rPr lang="en-US" dirty="0" smtClean="0"/>
              <a:t>or </a:t>
            </a:r>
            <a:r>
              <a:rPr lang="en-US" u="sng" dirty="0" smtClean="0"/>
              <a:t>INDEFINITE</a:t>
            </a:r>
            <a:endParaRPr lang="en-US" u="sng" dirty="0"/>
          </a:p>
          <a:p>
            <a:pPr marL="749808" lvl="1" indent="-457200">
              <a:buFont typeface="+mj-lt"/>
              <a:buAutoNum type="arabicPeriod"/>
            </a:pPr>
            <a:r>
              <a:rPr lang="en-US" sz="2400" u="sng" dirty="0" smtClean="0"/>
              <a:t>Some</a:t>
            </a:r>
            <a:r>
              <a:rPr lang="en-US" sz="2400" dirty="0" smtClean="0"/>
              <a:t> people</a:t>
            </a:r>
            <a:endParaRPr lang="en-US" sz="2400" dirty="0" smtClean="0"/>
          </a:p>
          <a:p>
            <a:pPr marL="749808" lvl="1" indent="-457200">
              <a:buFont typeface="+mj-lt"/>
              <a:buAutoNum type="arabicPeriod"/>
            </a:pPr>
            <a:r>
              <a:rPr lang="en-US" sz="2400" u="sng" dirty="0" smtClean="0"/>
              <a:t>Which</a:t>
            </a:r>
            <a:r>
              <a:rPr lang="en-US" sz="2400" dirty="0" smtClean="0"/>
              <a:t> company?</a:t>
            </a:r>
            <a:endParaRPr lang="en-US" sz="2400" dirty="0" smtClean="0"/>
          </a:p>
          <a:p>
            <a:pPr marL="749808" lvl="1" indent="-457200">
              <a:buFont typeface="+mj-lt"/>
              <a:buAutoNum type="arabicPeriod"/>
            </a:pPr>
            <a:r>
              <a:rPr lang="en-US" sz="2400" u="sng" dirty="0" smtClean="0"/>
              <a:t>Many</a:t>
            </a:r>
            <a:r>
              <a:rPr lang="en-US" sz="2400" dirty="0" smtClean="0"/>
              <a:t> dogs</a:t>
            </a:r>
            <a:endParaRPr lang="en-US" sz="2400" dirty="0" smtClean="0"/>
          </a:p>
          <a:p>
            <a:pPr marL="749808" lvl="1" indent="-457200">
              <a:buFont typeface="+mj-lt"/>
              <a:buAutoNum type="arabicPeriod"/>
            </a:pPr>
            <a:r>
              <a:rPr lang="en-US" sz="2400" u="sng" dirty="0" smtClean="0"/>
              <a:t>A few</a:t>
            </a:r>
            <a:r>
              <a:rPr lang="en-US" sz="2400" dirty="0" smtClean="0"/>
              <a:t> tamales</a:t>
            </a:r>
            <a:endParaRPr lang="en-US" sz="2400" dirty="0" smtClean="0"/>
          </a:p>
          <a:p>
            <a:pPr marL="749808" lvl="1" indent="-457200">
              <a:buFont typeface="+mj-lt"/>
              <a:buAutoNum type="arabicPeriod"/>
            </a:pPr>
            <a:r>
              <a:rPr lang="en-US" sz="2400" u="sng" dirty="0" smtClean="0"/>
              <a:t>What</a:t>
            </a:r>
            <a:r>
              <a:rPr lang="en-US" sz="2400" dirty="0" smtClean="0"/>
              <a:t> bank?</a:t>
            </a:r>
            <a:endParaRPr lang="en-US" sz="2400" dirty="0" smtClean="0"/>
          </a:p>
          <a:p>
            <a:pPr marL="749808" lvl="1" indent="-457200">
              <a:buFont typeface="+mj-lt"/>
              <a:buAutoNum type="arabicPeriod"/>
            </a:pPr>
            <a:r>
              <a:rPr lang="en-US" sz="2400" u="sng" dirty="0" smtClean="0"/>
              <a:t>Any</a:t>
            </a:r>
            <a:r>
              <a:rPr lang="en-US" sz="2400" dirty="0" smtClean="0"/>
              <a:t> time</a:t>
            </a:r>
            <a:endParaRPr lang="en-US" sz="2400" dirty="0" smtClean="0"/>
          </a:p>
          <a:p>
            <a:pPr marL="749808" lvl="1" indent="-457200">
              <a:buFont typeface="+mj-lt"/>
              <a:buAutoNum type="arabicPeriod"/>
            </a:pPr>
            <a:r>
              <a:rPr lang="en-US" sz="2400" u="sng" dirty="0" smtClean="0"/>
              <a:t>Which</a:t>
            </a:r>
            <a:r>
              <a:rPr lang="en-US" sz="2400" dirty="0" smtClean="0"/>
              <a:t> person?</a:t>
            </a:r>
            <a:endParaRPr lang="en-US" sz="24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55701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57</TotalTime>
  <Words>264</Words>
  <Application>Microsoft Office PowerPoint</Application>
  <PresentationFormat>On-screen Show (4:3)</PresentationFormat>
  <Paragraphs>64</Paragraphs>
  <Slides>6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Trebuchet MS</vt:lpstr>
      <vt:lpstr>Wingdings</vt:lpstr>
      <vt:lpstr>Wingdings 2</vt:lpstr>
      <vt:lpstr>Opulent</vt:lpstr>
      <vt:lpstr>Parts of speech: adjectives</vt:lpstr>
      <vt:lpstr>adjectives</vt:lpstr>
      <vt:lpstr>Types of adjectives</vt:lpstr>
      <vt:lpstr>Possessive  and demonstrative adjectives</vt:lpstr>
      <vt:lpstr>Interrogative and Indefinite adjectives</vt:lpstr>
      <vt:lpstr>Choose the correct category!!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Parts of speech: adjectives</dc:title>
  <dc:creator>Fujitsu</dc:creator>
  <cp:lastModifiedBy>Lopez, Salvador</cp:lastModifiedBy>
  <cp:revision>10</cp:revision>
  <dcterms:created xsi:type="dcterms:W3CDTF">2008-08-20T04:45:25Z</dcterms:created>
  <dcterms:modified xsi:type="dcterms:W3CDTF">2017-09-24T21:54:09Z</dcterms:modified>
</cp:coreProperties>
</file>